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4" r:id="rId5"/>
    <p:sldId id="269" r:id="rId6"/>
    <p:sldId id="267" r:id="rId7"/>
    <p:sldId id="270" r:id="rId8"/>
    <p:sldId id="261" r:id="rId9"/>
    <p:sldId id="272" r:id="rId10"/>
    <p:sldId id="262" r:id="rId11"/>
    <p:sldId id="271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449" autoAdjust="0"/>
  </p:normalViewPr>
  <p:slideViewPr>
    <p:cSldViewPr snapToGrid="0">
      <p:cViewPr>
        <p:scale>
          <a:sx n="50" d="100"/>
          <a:sy n="50" d="100"/>
        </p:scale>
        <p:origin x="-1476" y="-4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7B5-C893-4095-8357-5919F9CF5B2F}" type="datetimeFigureOut">
              <a:rPr lang="en-US" smtClean="0"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A8B4-742B-44F4-91F5-043E26B71D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104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7B5-C893-4095-8357-5919F9CF5B2F}" type="datetimeFigureOut">
              <a:rPr lang="en-US" smtClean="0"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A8B4-742B-44F4-91F5-043E26B71D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578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7B5-C893-4095-8357-5919F9CF5B2F}" type="datetimeFigureOut">
              <a:rPr lang="en-US" smtClean="0"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A8B4-742B-44F4-91F5-043E26B71D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002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7B5-C893-4095-8357-5919F9CF5B2F}" type="datetimeFigureOut">
              <a:rPr lang="en-US" smtClean="0"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A8B4-742B-44F4-91F5-043E26B71D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816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7B5-C893-4095-8357-5919F9CF5B2F}" type="datetimeFigureOut">
              <a:rPr lang="en-US" smtClean="0"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A8B4-742B-44F4-91F5-043E26B71D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18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7B5-C893-4095-8357-5919F9CF5B2F}" type="datetimeFigureOut">
              <a:rPr lang="en-US" smtClean="0"/>
              <a:t>10/22/2019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A8B4-742B-44F4-91F5-043E26B71D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65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7B5-C893-4095-8357-5919F9CF5B2F}" type="datetimeFigureOut">
              <a:rPr lang="en-US" smtClean="0"/>
              <a:t>10/22/2019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A8B4-742B-44F4-91F5-043E26B71D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610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7B5-C893-4095-8357-5919F9CF5B2F}" type="datetimeFigureOut">
              <a:rPr lang="en-US" smtClean="0"/>
              <a:t>10/22/2019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A8B4-742B-44F4-91F5-043E26B71D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185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7B5-C893-4095-8357-5919F9CF5B2F}" type="datetimeFigureOut">
              <a:rPr lang="en-US" smtClean="0"/>
              <a:t>10/22/2019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A8B4-742B-44F4-91F5-043E26B71D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880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7B5-C893-4095-8357-5919F9CF5B2F}" type="datetimeFigureOut">
              <a:rPr lang="en-US" smtClean="0"/>
              <a:t>10/22/2019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A8B4-742B-44F4-91F5-043E26B71D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480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7B5-C893-4095-8357-5919F9CF5B2F}" type="datetimeFigureOut">
              <a:rPr lang="en-US" smtClean="0"/>
              <a:t>10/22/2019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A8B4-742B-44F4-91F5-043E26B71D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834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597B5-C893-4095-8357-5919F9CF5B2F}" type="datetimeFigureOut">
              <a:rPr lang="en-US" smtClean="0"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BA8B4-742B-44F4-91F5-043E26B71D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133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jpeg"/><Relationship Id="rId7" Type="http://schemas.openxmlformats.org/officeDocument/2006/relationships/image" Target="../media/image10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42460"/>
            <a:ext cx="9144000" cy="2387600"/>
          </a:xfrm>
        </p:spPr>
        <p:txBody>
          <a:bodyPr/>
          <a:lstStyle/>
          <a:p>
            <a:r>
              <a:rPr lang="en-US" b="1" dirty="0" smtClean="0"/>
              <a:t>CHART PROJECT </a:t>
            </a:r>
            <a:br>
              <a:rPr lang="en-US" b="1" dirty="0" smtClean="0"/>
            </a:br>
            <a:r>
              <a:rPr lang="en-US" b="1" dirty="0" smtClean="0"/>
              <a:t>one in a lifetime experience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4249738"/>
            <a:ext cx="9144000" cy="1655762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NIKOLAY LYASKOVSKI</a:t>
            </a:r>
          </a:p>
          <a:p>
            <a:r>
              <a:rPr lang="en-US" dirty="0" smtClean="0"/>
              <a:t>BULGARIA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6694" y="0"/>
            <a:ext cx="1283262" cy="120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440906" y="239485"/>
            <a:ext cx="53101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4000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•"/>
              <a:defRPr sz="3600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•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IHO – NIPPON FOUNDATION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ALUMNI </a:t>
            </a:r>
            <a:r>
              <a:rPr lang="en-US" altLang="en-US" sz="2400" b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SEMINAR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17" y="-24788"/>
            <a:ext cx="1214688" cy="121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30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305478"/>
            <a:ext cx="10515600" cy="646814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S</a:t>
            </a:r>
            <a:r>
              <a:rPr lang="fr-FR" sz="40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uggestion for the future</a:t>
            </a:r>
            <a:endParaRPr lang="en-US" sz="40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366064"/>
            <a:ext cx="4152901" cy="4053786"/>
          </a:xfrm>
        </p:spPr>
        <p:txBody>
          <a:bodyPr>
            <a:normAutofit/>
          </a:bodyPr>
          <a:lstStyle/>
          <a:p>
            <a:r>
              <a:rPr lang="en-US" dirty="0" smtClean="0"/>
              <a:t>Alumni network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Social media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Web based forum/site</a:t>
            </a:r>
          </a:p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6694" y="0"/>
            <a:ext cx="1283262" cy="120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440906" y="239485"/>
            <a:ext cx="53101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4000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•"/>
              <a:defRPr sz="3600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•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IHO – NIPPON FOUNDATION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ALUMNI </a:t>
            </a:r>
            <a:r>
              <a:rPr lang="en-US" altLang="en-US" sz="2400" b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SEMINAR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17" y="-24788"/>
            <a:ext cx="1214688" cy="1214688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499" y="2090907"/>
            <a:ext cx="3924300" cy="2174913"/>
          </a:xfrm>
          <a:prstGeom prst="rect">
            <a:avLst/>
          </a:prstGeom>
        </p:spPr>
      </p:pic>
      <p:pic>
        <p:nvPicPr>
          <p:cNvPr id="10" name="Картина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799" y="3824283"/>
            <a:ext cx="4067175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7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1205368"/>
            <a:ext cx="9144000" cy="525378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My CHART Family</a:t>
            </a:r>
            <a:endParaRPr lang="en-US" sz="32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6694" y="0"/>
            <a:ext cx="1283262" cy="120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440906" y="239485"/>
            <a:ext cx="53101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4000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•"/>
              <a:defRPr sz="3600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•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IHO – NIPPON FOUNDATION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ALUMNI </a:t>
            </a:r>
            <a:r>
              <a:rPr lang="en-US" altLang="en-US" sz="2400" b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SEMINAR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17" y="-24788"/>
            <a:ext cx="1214688" cy="121468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288" y="1963738"/>
            <a:ext cx="6042025" cy="452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7" y="2437606"/>
            <a:ext cx="5285469" cy="24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53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3128064"/>
            <a:ext cx="10515600" cy="10057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THANK YOU </a:t>
            </a:r>
            <a:endParaRPr lang="en-US" sz="4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6694" y="0"/>
            <a:ext cx="1283262" cy="120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440906" y="239485"/>
            <a:ext cx="53101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4000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•"/>
              <a:defRPr sz="3600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•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IHO – NIPPON FOUNDATION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ALUMNI </a:t>
            </a:r>
            <a:r>
              <a:rPr lang="en-US" altLang="en-US" sz="2400" b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SEMINAR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17" y="-24788"/>
            <a:ext cx="1214688" cy="121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31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305478"/>
            <a:ext cx="10515600" cy="64681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 </a:t>
            </a:r>
            <a:r>
              <a:rPr lang="fr-FR" sz="40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Self introduction</a:t>
            </a:r>
            <a:endParaRPr lang="en-US" sz="40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6694" y="0"/>
            <a:ext cx="1283262" cy="120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440906" y="239485"/>
            <a:ext cx="53101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4000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•"/>
              <a:defRPr sz="3600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•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IHO – NIPPON FOUNDATION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ALUMNI </a:t>
            </a:r>
            <a:r>
              <a:rPr lang="en-US" altLang="en-US" sz="2400" b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SEMINAR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17" y="-24788"/>
            <a:ext cx="1214688" cy="1214688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281134"/>
              </p:ext>
            </p:extLst>
          </p:nvPr>
        </p:nvGraphicFramePr>
        <p:xfrm>
          <a:off x="1164845" y="2098224"/>
          <a:ext cx="8128000" cy="441687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492843"/>
                <a:gridCol w="5635157"/>
              </a:tblGrid>
              <a:tr h="903730">
                <a:tc>
                  <a:txBody>
                    <a:bodyPr/>
                    <a:lstStyle/>
                    <a:p>
                      <a:r>
                        <a:rPr lang="en-US" dirty="0" smtClean="0"/>
                        <a:t>Name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NIKOLAY RADOSLAVOV LYASKOVSKI</a:t>
                      </a:r>
                      <a:endParaRPr lang="en-US" dirty="0"/>
                    </a:p>
                  </a:txBody>
                  <a:tcPr/>
                </a:tc>
              </a:tr>
              <a:tr h="507430">
                <a:tc>
                  <a:txBody>
                    <a:bodyPr/>
                    <a:lstStyle/>
                    <a:p>
                      <a:r>
                        <a:rPr lang="en-US" dirty="0" smtClean="0"/>
                        <a:t>Alumni 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/>
                </a:tc>
              </a:tr>
              <a:tr h="489842">
                <a:tc>
                  <a:txBody>
                    <a:bodyPr/>
                    <a:lstStyle/>
                    <a:p>
                      <a:r>
                        <a:rPr lang="en-US" dirty="0" smtClean="0"/>
                        <a:t>Country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BULGARIA</a:t>
                      </a:r>
                      <a:endParaRPr lang="en-US" dirty="0"/>
                    </a:p>
                  </a:txBody>
                  <a:tcPr/>
                </a:tc>
              </a:tr>
              <a:tr h="903730">
                <a:tc>
                  <a:txBody>
                    <a:bodyPr/>
                    <a:lstStyle/>
                    <a:p>
                      <a:r>
                        <a:rPr lang="en-US" dirty="0" smtClean="0"/>
                        <a:t>Organization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HIDROGRAFSKA SLUZHBA PRI MINISTERSTVO NA OTBRANATA  ( Navy Hydrographic Service )</a:t>
                      </a:r>
                      <a:endParaRPr lang="en-US" dirty="0"/>
                    </a:p>
                  </a:txBody>
                  <a:tcPr/>
                </a:tc>
              </a:tr>
              <a:tr h="570450">
                <a:tc>
                  <a:txBody>
                    <a:bodyPr/>
                    <a:lstStyle/>
                    <a:p>
                      <a:r>
                        <a:rPr lang="en-US" dirty="0" smtClean="0"/>
                        <a:t>Position/Job title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Head of  section HYDROGRAPHY</a:t>
                      </a:r>
                      <a:endParaRPr lang="en-US" dirty="0"/>
                    </a:p>
                  </a:txBody>
                  <a:tcPr/>
                </a:tc>
              </a:tr>
              <a:tr h="1041694">
                <a:tc>
                  <a:txBody>
                    <a:bodyPr/>
                    <a:lstStyle/>
                    <a:p>
                      <a:r>
                        <a:rPr lang="en-US" dirty="0" smtClean="0"/>
                        <a:t>Current job 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Responsible for collecting hydrographic survey data and lead a hydrographic team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.P</a:t>
                      </a:r>
                      <a:r>
                        <a:rPr lang="en-US" baseline="0" dirty="0" smtClean="0"/>
                        <a:t>art of the charting and compiling processes alongside with Cartographic section.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9616694" y="2092130"/>
            <a:ext cx="2257425" cy="2752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Please put your photo here! </a:t>
            </a:r>
            <a:endParaRPr lang="en-US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049" y="2092130"/>
            <a:ext cx="2490714" cy="289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26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305478"/>
            <a:ext cx="10515600" cy="64681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 </a:t>
            </a:r>
            <a:r>
              <a:rPr lang="fr-FR" sz="4000" b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My</a:t>
            </a:r>
            <a:r>
              <a:rPr lang="fr-FR" sz="40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4000" b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career</a:t>
            </a:r>
            <a:r>
              <a:rPr lang="fr-FR" sz="40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4000" b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path</a:t>
            </a:r>
            <a:r>
              <a:rPr lang="fr-FR" sz="40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fr-FR" sz="4000" b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projects</a:t>
            </a:r>
            <a:r>
              <a:rPr lang="fr-FR" sz="40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/ </a:t>
            </a:r>
            <a:r>
              <a:rPr lang="fr-FR" sz="4000" b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Achievements</a:t>
            </a:r>
            <a:endParaRPr lang="en-US" sz="40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18414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CAREER PATH</a:t>
            </a:r>
          </a:p>
          <a:p>
            <a:r>
              <a:rPr lang="en-US" dirty="0" smtClean="0"/>
              <a:t>Bachelor and Master degree from Naval Academy (2003 – 2012)</a:t>
            </a:r>
          </a:p>
          <a:p>
            <a:endParaRPr lang="en-US" dirty="0" smtClean="0"/>
          </a:p>
          <a:p>
            <a:r>
              <a:rPr lang="en-GB" dirty="0" smtClean="0"/>
              <a:t>Head of </a:t>
            </a:r>
            <a:r>
              <a:rPr lang="en-GB" dirty="0"/>
              <a:t>hydrographic section conducted surveys in port </a:t>
            </a:r>
            <a:r>
              <a:rPr lang="en-GB" dirty="0" smtClean="0"/>
              <a:t>areas, </a:t>
            </a:r>
            <a:r>
              <a:rPr lang="en-GB" dirty="0"/>
              <a:t>territorial sea of Bulgaria in Black </a:t>
            </a:r>
            <a:r>
              <a:rPr lang="en-GB" dirty="0" smtClean="0"/>
              <a:t>Sea</a:t>
            </a:r>
            <a:r>
              <a:rPr lang="en-GB" dirty="0"/>
              <a:t> </a:t>
            </a:r>
            <a:r>
              <a:rPr lang="en-GB" dirty="0" smtClean="0"/>
              <a:t>(2008 – now)</a:t>
            </a:r>
          </a:p>
          <a:p>
            <a:endParaRPr lang="en-GB" dirty="0" smtClean="0"/>
          </a:p>
          <a:p>
            <a:r>
              <a:rPr lang="en-US" dirty="0" smtClean="0"/>
              <a:t> Chart project alumni in 2013 (start working on charting </a:t>
            </a:r>
            <a:r>
              <a:rPr lang="en-US" dirty="0"/>
              <a:t>and compiling processes alongside with Cartographic section</a:t>
            </a:r>
            <a:r>
              <a:rPr lang="en-US" dirty="0" smtClean="0"/>
              <a:t>)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6694" y="0"/>
            <a:ext cx="1283262" cy="120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440906" y="239485"/>
            <a:ext cx="53101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4000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•"/>
              <a:defRPr sz="3600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•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IHO – NIPPON FOUNDATION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ALUMNI </a:t>
            </a:r>
            <a:r>
              <a:rPr lang="en-US" altLang="en-US" sz="2400" b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SEMINAR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17" y="-24788"/>
            <a:ext cx="1214688" cy="121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2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305478"/>
            <a:ext cx="10515600" cy="64681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 </a:t>
            </a:r>
            <a:r>
              <a:rPr lang="fr-FR" sz="4000" b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My</a:t>
            </a:r>
            <a:r>
              <a:rPr lang="fr-FR" sz="40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4000" b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career</a:t>
            </a:r>
            <a:r>
              <a:rPr lang="fr-FR" sz="40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4000" b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path</a:t>
            </a:r>
            <a:r>
              <a:rPr lang="fr-FR" sz="40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fr-FR" sz="4000" b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projects</a:t>
            </a:r>
            <a:r>
              <a:rPr lang="fr-FR" sz="40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/ </a:t>
            </a:r>
            <a:r>
              <a:rPr lang="fr-FR" sz="4000" b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Achievements</a:t>
            </a:r>
            <a:endParaRPr lang="en-US" sz="40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18414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ACHIEVEMENTS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Regional </a:t>
            </a:r>
            <a:r>
              <a:rPr lang="en-US" dirty="0"/>
              <a:t>Training Course on Hydrography and Hydrography Governance </a:t>
            </a:r>
            <a:r>
              <a:rPr lang="en-US" dirty="0" smtClean="0"/>
              <a:t>– 2014 Romania</a:t>
            </a:r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ESA </a:t>
            </a:r>
            <a:r>
              <a:rPr lang="en-US" dirty="0"/>
              <a:t>PECS SAR Course in Sofia (</a:t>
            </a:r>
            <a:r>
              <a:rPr lang="en-US" dirty="0" smtClean="0"/>
              <a:t>2016)</a:t>
            </a:r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Member of the National </a:t>
            </a:r>
            <a:r>
              <a:rPr lang="en-US" dirty="0"/>
              <a:t>O</a:t>
            </a:r>
            <a:r>
              <a:rPr lang="en-US" dirty="0" smtClean="0"/>
              <a:t>ceanographic Commission</a:t>
            </a:r>
            <a:r>
              <a:rPr lang="en-US" dirty="0"/>
              <a:t> </a:t>
            </a:r>
            <a:r>
              <a:rPr lang="en-US" dirty="0" smtClean="0"/>
              <a:t>Bulgaria </a:t>
            </a:r>
            <a:endParaRPr lang="en-US" dirty="0"/>
          </a:p>
          <a:p>
            <a:pPr marL="0" indent="0">
              <a:lnSpc>
                <a:spcPct val="120000"/>
              </a:lnSpc>
              <a:buNone/>
            </a:pPr>
            <a:endParaRPr lang="en-US" dirty="0" smtClean="0"/>
          </a:p>
          <a:p>
            <a:endParaRPr lang="en-US" b="1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6694" y="0"/>
            <a:ext cx="1283262" cy="120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440906" y="239485"/>
            <a:ext cx="53101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4000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•"/>
              <a:defRPr sz="3600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•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IHO – NIPPON FOUNDATION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ALUMNI </a:t>
            </a:r>
            <a:r>
              <a:rPr lang="en-US" altLang="en-US" sz="2400" b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SEMINAR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17" y="-24788"/>
            <a:ext cx="1214688" cy="121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17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305478"/>
            <a:ext cx="10515600" cy="64681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 </a:t>
            </a:r>
            <a:r>
              <a:rPr lang="fr-FR" sz="4000" b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My</a:t>
            </a:r>
            <a:r>
              <a:rPr lang="fr-FR" sz="40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4000" b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career</a:t>
            </a:r>
            <a:r>
              <a:rPr lang="fr-FR" sz="40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4000" b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path</a:t>
            </a:r>
            <a:r>
              <a:rPr lang="fr-FR" sz="40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fr-FR" sz="4000" b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projects</a:t>
            </a:r>
            <a:r>
              <a:rPr lang="fr-FR" sz="40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/ </a:t>
            </a:r>
            <a:r>
              <a:rPr lang="fr-FR" sz="4000" b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Achievements</a:t>
            </a:r>
            <a:endParaRPr lang="en-US" sz="40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" y="2152650"/>
            <a:ext cx="3524250" cy="19431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ACHIEVEMENTS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Bulgaria - IHO full member</a:t>
            </a:r>
            <a:endParaRPr lang="en-US" b="1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6694" y="0"/>
            <a:ext cx="1283262" cy="120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440906" y="239485"/>
            <a:ext cx="53101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4000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•"/>
              <a:defRPr sz="3600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•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IHO – NIPPON FOUNDATION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ALUMNI </a:t>
            </a:r>
            <a:r>
              <a:rPr lang="en-US" altLang="en-US" sz="2400" b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SEMINAR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17" y="-24788"/>
            <a:ext cx="1214688" cy="1214688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67" y="3829050"/>
            <a:ext cx="4572765" cy="2647950"/>
          </a:xfrm>
          <a:prstGeom prst="rect">
            <a:avLst/>
          </a:prstGeom>
        </p:spPr>
      </p:pic>
      <p:grpSp>
        <p:nvGrpSpPr>
          <p:cNvPr id="11" name="Групиране 10"/>
          <p:cNvGrpSpPr/>
          <p:nvPr/>
        </p:nvGrpSpPr>
        <p:grpSpPr>
          <a:xfrm>
            <a:off x="6095997" y="2457449"/>
            <a:ext cx="5737033" cy="3771901"/>
            <a:chOff x="6095998" y="2457449"/>
            <a:chExt cx="5737033" cy="3771901"/>
          </a:xfrm>
        </p:grpSpPr>
        <p:pic>
          <p:nvPicPr>
            <p:cNvPr id="6" name="Картина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998" y="2457449"/>
              <a:ext cx="5737033" cy="3771901"/>
            </a:xfrm>
            <a:prstGeom prst="rect">
              <a:avLst/>
            </a:prstGeom>
          </p:spPr>
        </p:pic>
        <p:pic>
          <p:nvPicPr>
            <p:cNvPr id="10" name="Картина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201" y="3575003"/>
              <a:ext cx="1803493" cy="18034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365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305478"/>
            <a:ext cx="10515600" cy="64681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 </a:t>
            </a:r>
            <a:r>
              <a:rPr lang="fr-FR" sz="4000" b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My</a:t>
            </a:r>
            <a:r>
              <a:rPr lang="fr-FR" sz="40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4000" b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career</a:t>
            </a:r>
            <a:r>
              <a:rPr lang="fr-FR" sz="40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4000" b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path</a:t>
            </a:r>
            <a:r>
              <a:rPr lang="fr-FR" sz="40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fr-FR" sz="4000" b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projects</a:t>
            </a:r>
            <a:r>
              <a:rPr lang="fr-FR" sz="40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/ </a:t>
            </a:r>
            <a:r>
              <a:rPr lang="fr-FR" sz="4000" b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Achievements</a:t>
            </a:r>
            <a:endParaRPr lang="en-US" sz="40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2114550"/>
            <a:ext cx="3562350" cy="41680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NEAR FUTURE</a:t>
            </a:r>
          </a:p>
          <a:p>
            <a:r>
              <a:rPr lang="en-US" dirty="0" smtClean="0"/>
              <a:t>Update national chart series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New ENC</a:t>
            </a:r>
          </a:p>
          <a:p>
            <a:endParaRPr lang="en-US" b="1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6694" y="0"/>
            <a:ext cx="1283262" cy="120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440906" y="239485"/>
            <a:ext cx="53101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4000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•"/>
              <a:defRPr sz="3600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•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IHO – NIPPON FOUNDATION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ALUMNI </a:t>
            </a:r>
            <a:r>
              <a:rPr lang="en-US" altLang="en-US" sz="2400" b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SEMINAR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17" y="-24788"/>
            <a:ext cx="1214688" cy="1214688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806" y="4224337"/>
            <a:ext cx="2722837" cy="2428874"/>
          </a:xfrm>
          <a:prstGeom prst="rect">
            <a:avLst/>
          </a:prstGeom>
        </p:spPr>
      </p:pic>
      <p:pic>
        <p:nvPicPr>
          <p:cNvPr id="11" name="Картина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187" y="1938337"/>
            <a:ext cx="2468511" cy="1752600"/>
          </a:xfrm>
          <a:prstGeom prst="rect">
            <a:avLst/>
          </a:prstGeom>
        </p:spPr>
      </p:pic>
      <p:pic>
        <p:nvPicPr>
          <p:cNvPr id="12" name="Картина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71" y="5043727"/>
            <a:ext cx="2102946" cy="1528865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71" y="2203118"/>
            <a:ext cx="3268929" cy="2318277"/>
          </a:xfrm>
          <a:prstGeom prst="rect">
            <a:avLst/>
          </a:prstGeom>
        </p:spPr>
      </p:pic>
      <p:pic>
        <p:nvPicPr>
          <p:cNvPr id="10" name="Картина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350" y="2390774"/>
            <a:ext cx="2753850" cy="399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80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305478"/>
            <a:ext cx="10515600" cy="64681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 </a:t>
            </a:r>
            <a:r>
              <a:rPr lang="fr-FR" sz="4000" b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My</a:t>
            </a:r>
            <a:r>
              <a:rPr lang="fr-FR" sz="40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4000" b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career</a:t>
            </a:r>
            <a:r>
              <a:rPr lang="fr-FR" sz="40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4000" b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path</a:t>
            </a:r>
            <a:r>
              <a:rPr lang="fr-FR" sz="40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fr-FR" sz="4000" b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projects</a:t>
            </a:r>
            <a:r>
              <a:rPr lang="fr-FR" sz="40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/ </a:t>
            </a:r>
            <a:r>
              <a:rPr lang="fr-FR" sz="4000" b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Achievements</a:t>
            </a:r>
            <a:endParaRPr lang="en-US" sz="40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18414"/>
            <a:ext cx="2757487" cy="39585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NEAR FUTURE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INT charts</a:t>
            </a:r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dirty="0" smtClean="0"/>
              <a:t>Next level of education </a:t>
            </a:r>
          </a:p>
          <a:p>
            <a:endParaRPr lang="en-US" b="1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6694" y="0"/>
            <a:ext cx="1283262" cy="120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440906" y="239485"/>
            <a:ext cx="53101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4000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•"/>
              <a:defRPr sz="3600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•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IHO – NIPPON FOUNDATION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ALUMNI </a:t>
            </a:r>
            <a:r>
              <a:rPr lang="en-US" altLang="en-US" sz="2400" b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SEMINAR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17" y="-24788"/>
            <a:ext cx="1214688" cy="1214688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836" y="1943100"/>
            <a:ext cx="2574132" cy="2574132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922" y="4612526"/>
            <a:ext cx="1431228" cy="2023967"/>
          </a:xfrm>
          <a:prstGeom prst="rect">
            <a:avLst/>
          </a:prstGeom>
        </p:spPr>
      </p:pic>
      <p:sp>
        <p:nvSpPr>
          <p:cNvPr id="6" name="Стрелка надясно 5"/>
          <p:cNvSpPr/>
          <p:nvPr/>
        </p:nvSpPr>
        <p:spPr>
          <a:xfrm>
            <a:off x="6090640" y="5505448"/>
            <a:ext cx="1782367" cy="238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Групиране 12"/>
          <p:cNvGrpSpPr/>
          <p:nvPr/>
        </p:nvGrpSpPr>
        <p:grpSpPr>
          <a:xfrm>
            <a:off x="8267700" y="2909363"/>
            <a:ext cx="2876550" cy="3262838"/>
            <a:chOff x="8267700" y="2909363"/>
            <a:chExt cx="2876550" cy="3262838"/>
          </a:xfrm>
        </p:grpSpPr>
        <p:sp>
          <p:nvSpPr>
            <p:cNvPr id="10" name="Вертикално превъртане 9"/>
            <p:cNvSpPr/>
            <p:nvPr/>
          </p:nvSpPr>
          <p:spPr>
            <a:xfrm>
              <a:off x="8267700" y="2909363"/>
              <a:ext cx="2876550" cy="3262838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Текстово поле 10"/>
            <p:cNvSpPr txBox="1"/>
            <p:nvPr/>
          </p:nvSpPr>
          <p:spPr>
            <a:xfrm>
              <a:off x="8972550" y="4517232"/>
              <a:ext cx="14668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Cat A </a:t>
              </a:r>
              <a:endParaRPr lang="en-US" sz="4000" dirty="0"/>
            </a:p>
          </p:txBody>
        </p:sp>
        <p:pic>
          <p:nvPicPr>
            <p:cNvPr id="12" name="Картина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5101" y="3517921"/>
              <a:ext cx="901747" cy="9017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990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305478"/>
            <a:ext cx="10515600" cy="646814"/>
          </a:xfrm>
        </p:spPr>
        <p:txBody>
          <a:bodyPr>
            <a:noAutofit/>
          </a:bodyPr>
          <a:lstStyle/>
          <a:p>
            <a:r>
              <a:rPr lang="fr-FR" sz="3600" b="1" dirty="0" err="1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Lessons</a:t>
            </a:r>
            <a:r>
              <a:rPr lang="fr-FR" sz="36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3600" b="1" dirty="0" err="1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learned</a:t>
            </a:r>
            <a:r>
              <a:rPr lang="fr-FR" sz="36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3600" b="1" dirty="0" err="1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from</a:t>
            </a:r>
            <a:r>
              <a:rPr lang="fr-FR" sz="36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CHART Course</a:t>
            </a:r>
            <a:endParaRPr lang="en-US" sz="36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18414"/>
            <a:ext cx="2305050" cy="4358586"/>
          </a:xfrm>
        </p:spPr>
        <p:txBody>
          <a:bodyPr>
            <a:normAutofit/>
          </a:bodyPr>
          <a:lstStyle/>
          <a:p>
            <a:r>
              <a:rPr lang="en-US" dirty="0" smtClean="0"/>
              <a:t>Team work</a:t>
            </a:r>
          </a:p>
          <a:p>
            <a:endParaRPr lang="en-US" dirty="0" smtClean="0"/>
          </a:p>
          <a:p>
            <a:r>
              <a:rPr lang="en-US" dirty="0" smtClean="0"/>
              <a:t>Cooperation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6694" y="0"/>
            <a:ext cx="1283262" cy="120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440906" y="239485"/>
            <a:ext cx="53101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4000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•"/>
              <a:defRPr sz="3600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•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IHO – NIPPON FOUNDATION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ALUMNI </a:t>
            </a:r>
            <a:r>
              <a:rPr lang="en-US" altLang="en-US" sz="2400" b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SEMINAR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17" y="-24788"/>
            <a:ext cx="1214688" cy="1214688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756" y="2001066"/>
            <a:ext cx="3886200" cy="2914650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619" y="3686991"/>
            <a:ext cx="3884024" cy="291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38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305478"/>
            <a:ext cx="10515600" cy="646814"/>
          </a:xfrm>
        </p:spPr>
        <p:txBody>
          <a:bodyPr>
            <a:noAutofit/>
          </a:bodyPr>
          <a:lstStyle/>
          <a:p>
            <a:r>
              <a:rPr lang="fr-FR" sz="3600" b="1" dirty="0" err="1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Lessons</a:t>
            </a:r>
            <a:r>
              <a:rPr lang="fr-FR" sz="36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3600" b="1" dirty="0" err="1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learned</a:t>
            </a:r>
            <a:r>
              <a:rPr lang="fr-FR" sz="36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3600" b="1" dirty="0" err="1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from</a:t>
            </a:r>
            <a:r>
              <a:rPr lang="fr-FR" sz="36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CHART Course</a:t>
            </a:r>
            <a:endParaRPr lang="en-US" sz="36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18414"/>
            <a:ext cx="2602706" cy="4015686"/>
          </a:xfrm>
        </p:spPr>
        <p:txBody>
          <a:bodyPr>
            <a:normAutofit/>
          </a:bodyPr>
          <a:lstStyle/>
          <a:p>
            <a:r>
              <a:rPr lang="en-US" dirty="0" smtClean="0"/>
              <a:t>Constant improvement</a:t>
            </a:r>
          </a:p>
          <a:p>
            <a:r>
              <a:rPr lang="en-US" dirty="0" smtClean="0"/>
              <a:t>Friends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6694" y="0"/>
            <a:ext cx="1283262" cy="120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440906" y="239485"/>
            <a:ext cx="53101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4000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•"/>
              <a:defRPr sz="3600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•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IHO – NIPPON FOUNDATION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ALUMNI </a:t>
            </a:r>
            <a:r>
              <a:rPr lang="en-US" altLang="en-US" sz="2400" b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SEMINAR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17" y="-24788"/>
            <a:ext cx="1214688" cy="1214688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398" y="1933574"/>
            <a:ext cx="5068352" cy="3339519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423" y="3603333"/>
            <a:ext cx="4057650" cy="304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4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318</Words>
  <Application>Microsoft Office PowerPoint</Application>
  <PresentationFormat>По избор</PresentationFormat>
  <Paragraphs>106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12</vt:i4>
      </vt:variant>
    </vt:vector>
  </HeadingPairs>
  <TitlesOfParts>
    <vt:vector size="13" baseType="lpstr">
      <vt:lpstr>Office Theme</vt:lpstr>
      <vt:lpstr>CHART PROJECT  one in a lifetime experience</vt:lpstr>
      <vt:lpstr> Self introduction</vt:lpstr>
      <vt:lpstr> My career path and projects / Achievements</vt:lpstr>
      <vt:lpstr> My career path and projects / Achievements</vt:lpstr>
      <vt:lpstr> My career path and projects / Achievements</vt:lpstr>
      <vt:lpstr> My career path and projects / Achievements</vt:lpstr>
      <vt:lpstr> My career path and projects / Achievements</vt:lpstr>
      <vt:lpstr>Lessons learned from CHART Course</vt:lpstr>
      <vt:lpstr>Lessons learned from CHART Course</vt:lpstr>
      <vt:lpstr>Suggestion for the future</vt:lpstr>
      <vt:lpstr>My CHART Family</vt:lpstr>
      <vt:lpstr>Презентация на PowerPoint</vt:lpstr>
    </vt:vector>
  </TitlesOfParts>
  <Company>IHO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POJ</dc:creator>
  <cp:lastModifiedBy>Nikolay</cp:lastModifiedBy>
  <cp:revision>64</cp:revision>
  <dcterms:created xsi:type="dcterms:W3CDTF">2019-10-04T14:42:16Z</dcterms:created>
  <dcterms:modified xsi:type="dcterms:W3CDTF">2019-10-22T08:43:23Z</dcterms:modified>
</cp:coreProperties>
</file>